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35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bhinavdas2006.github.io/Go-Corona-Go-Made-By-Abhinav-Final-Gam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3827482"/>
            <a:chOff x="0" y="57150"/>
            <a:chExt cx="10347720" cy="5103310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6"/>
              <a:ext cx="9900515" cy="3804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Student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888855" y="5055235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altLang="en-US" sz="4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441335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402808" y="4539463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Box 0">
            <a:hlinkClick r:id="rId4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7841764" y="520053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7959090" y="5469890"/>
            <a:ext cx="81902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en-I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168015" y="402717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altLang="en-US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(Student Name),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</Words>
  <Application>Microsoft Office PowerPoint</Application>
  <PresentationFormat>Custom</PresentationFormat>
  <Paragraphs>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ITRS-</cp:lastModifiedBy>
  <cp:revision>3</cp:revision>
  <dcterms:created xsi:type="dcterms:W3CDTF">2020-12-23T10:42:42Z</dcterms:created>
  <dcterms:modified xsi:type="dcterms:W3CDTF">2020-12-23T16:01:57Z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